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875" y="-125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07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18205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метель, гололед. Ветер северо-западный 9-14, порывы  15-20 м/с. Температура воздуха ночью 7-9 днем 5-7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07 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17437</TotalTime>
  <Words>636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5824</cp:revision>
  <cp:lastPrinted>2021-07-01T03:56:27Z</cp:lastPrinted>
  <dcterms:created xsi:type="dcterms:W3CDTF">2018-03-27T06:03:00Z</dcterms:created>
  <dcterms:modified xsi:type="dcterms:W3CDTF">2024-12-05T06:48:38Z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