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91422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05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солтүстіктен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t>Сол</a:t>
            </a:r>
            <a:r>
              <a:rPr lang="ru-RU" sz="1200" dirty="0" err="1" smtClean="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897608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21991</TotalTime>
  <Words>577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4348</cp:revision>
  <cp:lastPrinted>2021-07-01T07:38:07Z</cp:lastPrinted>
  <dcterms:created xsi:type="dcterms:W3CDTF">2018-03-27T06:03:00Z</dcterms:created>
  <dcterms:modified xsi:type="dcterms:W3CDTF">2024-12-05T07:21:25Z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