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848756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06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қар жауады, жаяу бұрқасын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kk-KZ" sz="1300" dirty="0">
                <a:effectLst/>
                <a:latin typeface="Times New Roman" panose="02020603050405020304" pitchFamily="18" charset="0"/>
                <a:ea typeface="Calibri" panose="020F0502020204030204" pitchFamily="34" charset="0"/>
              </a:rPr>
              <a:t>Ауа температурасы түнде 6-8, күндіз 3-5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қар жауады.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6870504"/>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17541</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3347</cp:revision>
  <cp:lastPrinted>2021-07-01T07:38:07Z</cp:lastPrinted>
  <dcterms:created xsi:type="dcterms:W3CDTF">2018-03-27T06:03:00Z</dcterms:created>
  <dcterms:modified xsi:type="dcterms:W3CDTF">2024-12-05T06:39:11Z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