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858227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05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9293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тұман.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12-14° аяз, күндіз 2-4° 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5-7°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1971714"/>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0,525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күтіледі</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23520</TotalTime>
  <Words>636</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4376</cp:revision>
  <cp:lastPrinted>2021-07-01T03:56:27Z</cp:lastPrinted>
  <dcterms:created xsi:type="dcterms:W3CDTF">2018-03-27T06:03:00Z</dcterms:created>
  <dcterms:modified xsi:type="dcterms:W3CDTF">2024-12-05T06:32:48Z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