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55102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аздаған қар жауады, көктайғақ болады. </a:t>
            </a:r>
            <a:r>
              <a:rPr lang="kk-KZ" sz="1200" dirty="0"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4-6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07 </a:t>
            </a:r>
            <a:r>
              <a:rPr lang="kk-KZ" altLang="ru-RU" sz="1200" b="1" dirty="0" smtClean="0">
                <a:solidFill>
                  <a:srgbClr val="000000"/>
                </a:solidFill>
                <a:latin typeface="Times New Roman" pitchFamily="18" charset="0"/>
                <a:cs typeface="Times New Roman" pitchFamily="18" charset="0"/>
              </a:rPr>
              <a:t>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11-13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379815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1,100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05 желтоқсан, 06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19832</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5071</cp:revision>
  <cp:lastPrinted>2021-07-01T07:38:07Z</cp:lastPrinted>
  <dcterms:created xsi:type="dcterms:W3CDTF">2018-03-27T06:03:00Z</dcterms:created>
  <dcterms:modified xsi:type="dcterms:W3CDTF">2024-12-05T09:38:35Z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