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94729519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05 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04436096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06 желтоқсанға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05</a:t>
            </a:r>
            <a:r>
              <a:rPr lang="kk-KZ" altLang="ru-RU" sz="1200" b="1" dirty="0" smtClean="0">
                <a:latin typeface="Times New Roman" pitchFamily="18" charset="0"/>
                <a:cs typeface="Times New Roman" pitchFamily="18" charset="0"/>
              </a:rPr>
              <a:t> 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06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жауын-шашынсыз. Солтүстік-шығыстан жел соғады, күші 2-7 м/с. Ауа температурасы түнде 3-5, күндіз 1-3 аяз.	</a:t>
            </a:r>
            <a:r>
              <a:rPr lang="kk-KZ" sz="1200" kern="1400" dirty="0">
                <a:solidFill>
                  <a:srgbClr val="000000"/>
                </a:solidFill>
                <a:latin typeface="Times New Roman"/>
                <a:ea typeface="Times New Roman"/>
              </a:rPr>
              <a:t>	</a:t>
            </a:r>
            <a:endParaRPr lang="kk-KZ" sz="1200" kern="1400" dirty="0" smtClean="0">
              <a:solidFill>
                <a:srgbClr val="000000"/>
              </a:solidFill>
              <a:latin typeface="Times New Roman"/>
              <a:ea typeface="Times New Roman"/>
            </a:endParaRPr>
          </a:p>
          <a:p>
            <a:pPr algn="just" eaLnBrk="1" hangingPunct="1"/>
            <a:endParaRPr lang="kk-KZ" sz="1200" kern="1400"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Солтүстік-шығыстан жел соғады, күші </a:t>
            </a:r>
            <a:r>
              <a:rPr lang="kk-KZ" sz="1200" kern="1400" dirty="0" smtClean="0">
                <a:solidFill>
                  <a:srgbClr val="000000"/>
                </a:solidFill>
                <a:latin typeface="Times New Roman"/>
                <a:ea typeface="Times New Roman"/>
              </a:rPr>
              <a:t>5-10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5-7 </a:t>
            </a:r>
            <a:r>
              <a:rPr lang="kk-KZ" sz="1200" kern="1400" dirty="0" smtClean="0">
                <a:solidFill>
                  <a:srgbClr val="000000"/>
                </a:solidFill>
                <a:latin typeface="Times New Roman"/>
                <a:ea typeface="Times New Roman"/>
              </a:rPr>
              <a:t>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4194"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45837"/>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24441</TotalTime>
  <Words>541</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4116</cp:revision>
  <cp:lastPrinted>2023-02-06T06:57:51Z</cp:lastPrinted>
  <dcterms:created xsi:type="dcterms:W3CDTF">2018-03-27T06:03:00Z</dcterms:created>
  <dcterms:modified xsi:type="dcterms:W3CDTF">2024-12-05T06:46:59Z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