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02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05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05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782680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377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бұрқасын, көктайғақ. Солтүстік-батыстан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күндіз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07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06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kk-KZ" sz="1100">
                <a:latin typeface="Times New Roman" pitchFamily="18" charset="0"/>
                <a:cs typeface="Times New Roman" pitchFamily="18" charset="0"/>
              </a:rPr>
              <a:t>, жауын-шашынсыз. Солтүстік-батыстан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07</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15762</TotalTime>
  <Words>594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5568</cp:revision>
  <cp:lastPrinted>2021-07-01T03:56:27Z</cp:lastPrinted>
  <dcterms:created xsi:type="dcterms:W3CDTF">2018-03-27T06:03:00Z</dcterms:created>
  <dcterms:modified xsi:type="dcterms:W3CDTF">2024-12-05T06:48:36Z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