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7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71273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№340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83680725"/>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05 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06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аздаған жауын-шашын қар, тұман, көктайғақ.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 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9-11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градус аяз.</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07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3-8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kk-KZ" altLang="ru-RU" sz="1200" b="1" i="1" dirty="0" smtClean="0">
                <a:solidFill>
                  <a:srgbClr val="000000"/>
                </a:solidFill>
                <a:latin typeface="Times New Roman" panose="02020603050405020304" pitchFamily="18" charset="0"/>
                <a:cs typeface="Times New Roman" panose="02020603050405020304" pitchFamily="18" charset="0"/>
              </a:rPr>
              <a:t>Қ</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28409</TotalTime>
  <Words>573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5609</cp:revision>
  <cp:lastPrinted>2021-07-01T03:56:27Z</cp:lastPrinted>
  <dcterms:created xsi:type="dcterms:W3CDTF">2018-03-27T06:03:00Z</dcterms:created>
  <dcterms:modified xsi:type="dcterms:W3CDTF">2024-12-05T06:26:36Z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