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85011597"/>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smtClean="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түседі. Солтүстік-шығыстан жел соғады, күші 3-8 м/с. Ауа температурасы түнде 3-5 градус аяз, күндіз 1-3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Кей уақыттарда тұман. Солтүстік-шығыстан </a:t>
            </a:r>
            <a:r>
              <a:rPr lang="kk-KZ" sz="1100" dirty="0" smtClean="0">
                <a:latin typeface="Times New Roman" pitchFamily="18" charset="0"/>
                <a:cs typeface="Times New Roman" pitchFamily="18" charset="0"/>
              </a:rPr>
              <a:t>жел соғады, күші 3-8 м/с. Ауа температурасы 4-           6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0</a:t>
            </a:r>
            <a:r>
              <a:rPr lang="kk-KZ" sz="1200" dirty="0">
                <a:solidFill>
                  <a:schemeClr val="tx1"/>
                </a:solidFill>
                <a:latin typeface="Times New Roman" panose="02020603050405020304" pitchFamily="18" charset="0"/>
                <a:cs typeface="Times New Roman" panose="02020603050405020304" pitchFamily="18" charset="0"/>
              </a:rPr>
              <a:t>7</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13889</TotalTime>
  <Words>591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3466</cp:revision>
  <cp:lastPrinted>2021-07-01T03:56:27Z</cp:lastPrinted>
  <dcterms:created xsi:type="dcterms:W3CDTF">2018-03-27T06:03:00Z</dcterms:created>
  <dcterms:modified xsi:type="dcterms:W3CDTF">2024-12-05T07:41:55Z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