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0" autoAdjust="0"/>
  </p:normalViewPr>
  <p:slideViewPr>
    <p:cSldViewPr showGuides="1">
      <p:cViewPr varScale="1">
        <p:scale>
          <a:sx n="86" d="100"/>
          <a:sy n="86" d="100"/>
        </p:scale>
        <p:origin x="1656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249203345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883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341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декабря 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06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36119" y="347967"/>
            <a:ext cx="4701383" cy="1615827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06 </a:t>
            </a:r>
            <a:r>
              <a:rPr lang="ru-RU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бря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07 </a:t>
            </a:r>
            <a:r>
              <a:rPr lang="ru-RU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бря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2024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    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Облачно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утром и днем снег. Ветер западный, северо-западный 7-12 м/с. Температура воздуха ночью и днем 7-9 мороза.</a:t>
            </a: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08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декабря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бря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08 ч. 08 декабря 2024 г.</a:t>
            </a:r>
          </a:p>
          <a:p>
            <a:pPr lvl="0" algn="just"/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       Переменная облачность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,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небольшой снег.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етер северо-западный 9-14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м/с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</a:t>
            </a:r>
            <a:r>
              <a:rPr lang="ru-RU" sz="1100" kern="140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Температура 16-18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мороза.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056431"/>
              </p:ext>
            </p:extLst>
          </p:nvPr>
        </p:nvGraphicFramePr>
        <p:xfrm>
          <a:off x="5134650" y="3763600"/>
          <a:ext cx="4528802" cy="247374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4574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13565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31347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0.088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3727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0.745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0.463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15" name="TextBox 13">
            <a:extLst>
              <a:ext uri="{FF2B5EF4-FFF2-40B4-BE49-F238E27FC236}">
                <a16:creationId xmlns:a16="http://schemas.microsoft.com/office/drawing/2014/main" id="{665C58B1-E4B1-4E2B-9234-8262020D302E}"/>
              </a:ext>
            </a:extLst>
          </p:cNvPr>
          <p:cNvSpPr txBox="1"/>
          <p:nvPr/>
        </p:nvSpPr>
        <p:spPr>
          <a:xfrm>
            <a:off x="5034767" y="1808523"/>
            <a:ext cx="4530036" cy="1107996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 декабря, ночью 08 декабря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  <a:p>
            <a:pPr lvl="0" indent="182563" algn="just"/>
            <a:endParaRPr lang="ru-RU" altLang="en-US" sz="11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1" name="TextBox 13">
            <a:extLst>
              <a:ext uri="{FF2B5EF4-FFF2-40B4-BE49-F238E27FC236}">
                <a16:creationId xmlns:a16="http://schemas.microsoft.com/office/drawing/2014/main" id="{E67313E8-DDD8-407E-ADEA-3DE8CEF8547D}"/>
              </a:ext>
            </a:extLst>
          </p:cNvPr>
          <p:cNvSpPr txBox="1"/>
          <p:nvPr/>
        </p:nvSpPr>
        <p:spPr>
          <a:xfrm>
            <a:off x="5013432" y="2895130"/>
            <a:ext cx="4565315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Седелёва Н.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38036</TotalTime>
  <Words>653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5949</cp:revision>
  <cp:lastPrinted>2021-11-30T05:55:24Z</cp:lastPrinted>
  <dcterms:created xsi:type="dcterms:W3CDTF">2018-03-27T06:03:00Z</dcterms:created>
  <dcterms:modified xsi:type="dcterms:W3CDTF">2024-12-06T07:42:36Z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