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92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3986462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днем снег. Ветер южный, юго-западный 2-7 м/с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8-10°,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снег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665202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01496" y="207718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02179" y="311515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21705</TotalTime>
  <Words>599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4136</cp:revision>
  <cp:lastPrinted>2021-07-01T03:56:27Z</cp:lastPrinted>
  <dcterms:created xsi:type="dcterms:W3CDTF">2018-03-27T06:03:00Z</dcterms:created>
  <dcterms:modified xsi:type="dcterms:W3CDTF">2024-12-06T08:57:00Z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