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3640408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3429774"/>
              </p:ext>
            </p:extLst>
          </p:nvPr>
        </p:nvGraphicFramePr>
        <p:xfrm>
          <a:off x="5024602" y="4408084"/>
          <a:ext cx="4691064" cy="22981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Ластаушы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зат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Нақты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шоғырлану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ШЖШ асу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еселігі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өлшенген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бөлшектері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өлшенген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бөлшектері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Күкірт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иоксиді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Көміртегі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иоксиді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Күкірт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сутегі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24518</TotalTime>
  <Words>588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4341</cp:revision>
  <cp:lastPrinted>2021-07-01T03:56:27Z</cp:lastPrinted>
  <dcterms:created xsi:type="dcterms:W3CDTF">2018-03-27T06:03:00Z</dcterms:created>
  <dcterms:modified xsi:type="dcterms:W3CDTF">2024-12-06T07:45:42Z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