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B798B8-76DB-433D-BAFC-B3BF17092F6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437602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F971F-E530-44FC-8781-C23B159CB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E2832-CF11-4F11-AF9B-12C39E743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6963-95A3-44EF-B874-5F2CB8911B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368B3-FE80-405C-B36D-B9128D2D8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DE831-D759-4ED1-9A19-F243313E5B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8449-080E-43CD-8A6F-32A15EF02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83337-4FEE-4196-BBB4-A4F731900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D9350-9683-482D-A7E8-28F2163EC2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AA60-BFBA-4086-A309-BB9BE9756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5573-32E4-4D7D-AFE8-FCA969B641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33218-4600-4D75-BD38-867657A83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075A57-8AB8-4B91-8F4E-85D383E702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небольшой снег.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дека</a:t>
            </a:r>
            <a:r>
              <a:rPr lang="ru-RU" sz="1100" b="1" dirty="0" smtClean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снег, туман, на 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2-7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525682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07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06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22777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5331</cp:revision>
  <cp:lastPrinted>2021-07-01T09:11:30Z</cp:lastPrinted>
  <dcterms:created xsi:type="dcterms:W3CDTF">2018-03-27T06:03:00Z</dcterms:created>
  <dcterms:modified xsi:type="dcterms:W3CDTF">2024-12-06T07:23:28Z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