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34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276294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</a:t>
            </a: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3351" y="223241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537749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20904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4108</cp:revision>
  <cp:lastPrinted>2021-10-14T11:15:53Z</cp:lastPrinted>
  <dcterms:created xsi:type="dcterms:W3CDTF">2018-03-27T06:03:00Z</dcterms:created>
  <dcterms:modified xsi:type="dcterms:W3CDTF">2024-12-06T09:10:36Z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