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078413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по 20 ч. 07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временами снег. Ветер 5-10 м/с. Температура воздуха ночью 11-13, днем 9-11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07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13-15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39526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21214</TotalTime>
  <Words>608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3415</cp:revision>
  <cp:lastPrinted>2021-07-01T03:56:27Z</cp:lastPrinted>
  <dcterms:created xsi:type="dcterms:W3CDTF">2018-03-27T06:03:00Z</dcterms:created>
  <dcterms:modified xsi:type="dcterms:W3CDTF">2024-12-06T06:18:34Z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