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350254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07 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северный, северо-западный 1-6 м/с. Температура воздуха ночью 11-13, днем 6-8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08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0-5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11730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декабря, ночью 08 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38675</TotalTime>
  <Words>588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5228</cp:revision>
  <cp:lastPrinted>2021-02-03T11:37:00Z</cp:lastPrinted>
  <dcterms:created xsi:type="dcterms:W3CDTF">2018-03-27T06:03:00Z</dcterms:created>
  <dcterms:modified xsi:type="dcterms:W3CDTF">2024-12-06T09:06:27Z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