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48526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северный, северо-западный 5-10 м/с. Температура воздуха ночью 12-14, днем 7-9 мороза.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северо-западный с переходом на юго-западный 9-14 м/с. Температура воздуха ночью 14-16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84546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21598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4342</cp:revision>
  <cp:lastPrinted>2021-07-01T03:56:27Z</cp:lastPrinted>
  <dcterms:created xsi:type="dcterms:W3CDTF">2018-03-27T06:03:00Z</dcterms:created>
  <dcterms:modified xsi:type="dcterms:W3CDTF">2024-12-06T07:35:18Z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