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469055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9709" y="226457"/>
            <a:ext cx="4824412"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sz="1200" dirty="0" smtClean="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259815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8.554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 </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23321</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4434</cp:revision>
  <cp:lastPrinted>2021-07-01T07:38:07Z</cp:lastPrinted>
  <dcterms:created xsi:type="dcterms:W3CDTF">2018-03-27T06:03:00Z</dcterms:created>
  <dcterms:modified xsi:type="dcterms:W3CDTF">2024-12-06T07:42:09Z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