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07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06 </a:t>
            </a:r>
            <a:r>
              <a:rPr lang="ru-RU" sz="1050" b="1" dirty="0" err="1" smtClean="0">
                <a:latin typeface="Times New Roman" pitchFamily="18" charset="0"/>
                <a:cs typeface="Times New Roman" pitchFamily="18" charset="0"/>
              </a:rPr>
              <a:t>желтоқсан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07</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түнде және таңертен қар. Солтүстік-батыстан </a:t>
            </a:r>
            <a:r>
              <a:rPr lang="kk-KZ" sz="1200" dirty="0" smtClean="0">
                <a:latin typeface="Times New Roman KZ" pitchFamily="18" charset="0"/>
                <a:ea typeface="Times New Roman KZ" pitchFamily="18" charset="0"/>
              </a:rPr>
              <a:t>ж</a:t>
            </a:r>
            <a:r>
              <a:rPr lang="kk-KZ" sz="1200" dirty="0" smtClean="0">
                <a:latin typeface="Times New Roman" pitchFamily="18" charset="0"/>
                <a:cs typeface="Times New Roman" pitchFamily="18" charset="0"/>
              </a:rPr>
              <a:t>ел соғады, күші 2-7 м/с. Ауа температурасы түнде </a:t>
            </a:r>
            <a:r>
              <a:rPr lang="kk-KZ" sz="1200" dirty="0" smtClean="0">
                <a:latin typeface="Times New Roman" pitchFamily="18" charset="0"/>
                <a:cs typeface="Times New Roman" pitchFamily="18" charset="0"/>
              </a:rPr>
              <a:t>5-7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08 желтоқсан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07</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08 </a:t>
            </a:r>
            <a:r>
              <a:rPr lang="kk-KZ" altLang="ru-RU" sz="1050" b="1" dirty="0" smtClean="0">
                <a:latin typeface="Times New Roman" pitchFamily="18" charset="0"/>
                <a:ea typeface="Times New Roman KZ" pitchFamily="18" charset="0"/>
                <a:cs typeface="Times New Roman" pitchFamily="18" charset="0"/>
              </a:rPr>
              <a:t>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Бұлтты</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қар, кей уақыттарда қатты қар. </a:t>
            </a:r>
            <a:r>
              <a:rPr lang="kk-KZ" sz="1200" smtClean="0">
                <a:latin typeface="Times New Roman KZ" pitchFamily="18" charset="0"/>
                <a:ea typeface="Times New Roman KZ" pitchFamily="18" charset="0"/>
              </a:rPr>
              <a:t>Батыстан </a:t>
            </a:r>
            <a:r>
              <a:rPr lang="kk-KZ" sz="1200" dirty="0" smtClean="0">
                <a:latin typeface="Times New Roman KZ" pitchFamily="18" charset="0"/>
                <a:ea typeface="Times New Roman KZ" pitchFamily="18" charset="0"/>
              </a:rPr>
              <a:t>жел </a:t>
            </a:r>
            <a:r>
              <a:rPr lang="kk-KZ" sz="1200" dirty="0" smtClean="0">
                <a:latin typeface="Times New Roman" pitchFamily="18" charset="0"/>
                <a:cs typeface="Times New Roman" pitchFamily="18" charset="0"/>
              </a:rPr>
              <a:t>соғады, күші 2-7 м/с. Ауа температурасы 5-7 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07 желтоқсан, 08 желтоқсан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желтоқсан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8639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1359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3,39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100" dirty="0" smtClean="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20068</TotalTime>
  <Words>546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4649</cp:revision>
  <cp:lastPrinted>2021-07-01T03:56:27Z</cp:lastPrinted>
  <dcterms:created xsi:type="dcterms:W3CDTF">2018-03-27T06:03:00Z</dcterms:created>
  <dcterms:modified xsi:type="dcterms:W3CDTF">2024-12-06T06:34:23Z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