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4287497944"/>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7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06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кей уақытта жауын-шашын (жаңбыр, қар), тұман, көктайғақ.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түнде 2-4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08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08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 қар, көктайғақ, тұман</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0</a:t>
            </a:r>
            <a:r>
              <a:rPr lang="kk-KZ" sz="1200" dirty="0" smtClean="0">
                <a:solidFill>
                  <a:schemeClr val="tx1"/>
                </a:solidFill>
                <a:latin typeface="Times New Roman" panose="02020603050405020304" pitchFamily="18" charset="0"/>
                <a:cs typeface="Times New Roman" panose="02020603050405020304" pitchFamily="18" charset="0"/>
              </a:rPr>
              <a:t>8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13891</TotalTime>
  <Words>597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3466</cp:revision>
  <cp:lastPrinted>2021-07-01T03:56:27Z</cp:lastPrinted>
  <dcterms:created xsi:type="dcterms:W3CDTF">2018-03-27T06:03:00Z</dcterms:created>
  <dcterms:modified xsi:type="dcterms:W3CDTF">2024-12-06T08:08:11Z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