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310672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341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21828467"/>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1044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тұман, көктайғақ.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 солтүстік-шығыстан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5-10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9-11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градус аяз.</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3-8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ru-RU" sz="1100" dirty="0" smtClean="0">
                <a:latin typeface="Times New Roman" pitchFamily="18" charset="0"/>
                <a:cs typeface="Times New Roman" pitchFamily="18" charset="0"/>
              </a:rPr>
              <a:t>10-12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28422</TotalTime>
  <Words>570</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5615</cp:revision>
  <cp:lastPrinted>2021-07-01T03:56:27Z</cp:lastPrinted>
  <dcterms:created xsi:type="dcterms:W3CDTF">2018-03-27T06:03:00Z</dcterms:created>
  <dcterms:modified xsi:type="dcterms:W3CDTF">2024-12-06T06:47:53Z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