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92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950787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41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түстіктен, оңтүстік-батыстан </a:t>
            </a:r>
            <a:r>
              <a:rPr lang="kk-KZ" sz="1200" dirty="0" smtClean="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a:t>
            </a:r>
            <a:r>
              <a:rPr lang="ru-RU" sz="1200" dirty="0" smtClean="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температурасы түнде 8-10°, 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a:t>
            </a:r>
          </a:p>
          <a:p>
            <a:pPr lvl="0" indent="185738" algn="just"/>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a:t>
            </a:r>
            <a:r>
              <a:rPr lang="ru-RU" sz="1200" dirty="0">
                <a:solidFill>
                  <a:prstClr val="black"/>
                </a:solidFill>
                <a:latin typeface="Times New Roman" pitchFamily="18" charset="0"/>
                <a:cs typeface="Times New Roman" pitchFamily="18" charset="0"/>
              </a:rPr>
              <a:t>/с.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1255236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4959631" y="23201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3611" y="5851584"/>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en-US"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20187</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4159</cp:revision>
  <cp:lastPrinted>2021-07-01T03:56:27Z</cp:lastPrinted>
  <dcterms:created xsi:type="dcterms:W3CDTF">2018-03-27T06:03:00Z</dcterms:created>
  <dcterms:modified xsi:type="dcterms:W3CDTF">2024-12-06T08:56:55Z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