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50207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06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3281034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679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a:solidFill>
                            <a:srgbClr val="000000"/>
                          </a:solidFill>
                          <a:effectLst/>
                          <a:latin typeface="Calibri" panose="020F0502020204030204" pitchFamily="34"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l" fontAlgn="b"/>
                      <a:r>
                        <a:rPr lang="ru-RU"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 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бұлтты, кей уақытта жауын-шашын (көбіне қар), көктайғақ, тұман.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9-14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және</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одан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әрі</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төмендейді</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 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a:t>
            </a:r>
            <a:r>
              <a:rPr lang="kk-KZ" sz="1200" dirty="0">
                <a:solidFill>
                  <a:srgbClr val="000000"/>
                </a:solidFill>
                <a:latin typeface="Times New Roman" panose="02020603050405020304" pitchFamily="18" charset="0"/>
                <a:cs typeface="Times New Roman" panose="02020603050405020304" pitchFamily="18" charset="0"/>
                <a:sym typeface="+mn-ea"/>
              </a:rPr>
              <a:t>Ж</a:t>
            </a:r>
            <a:r>
              <a:rPr lang="ru-RU" sz="1200" dirty="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smtClean="0">
                <a:solidFill>
                  <a:srgbClr val="000000"/>
                </a:solidFill>
                <a:latin typeface="Times New Roman" panose="02020603050405020304" pitchFamily="18" charset="0"/>
                <a:cs typeface="Times New Roman" panose="02020603050405020304" pitchFamily="18" charset="0"/>
                <a:sym typeface="+mn-ea"/>
              </a:rPr>
              <a:t>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08 </a:t>
            </a:r>
            <a:r>
              <a:rPr lang="ru-RU" sz="1200" dirty="0" err="1" smtClean="0">
                <a:solidFill>
                  <a:schemeClr val="tx1"/>
                </a:solidFill>
                <a:latin typeface="Times New Roman" pitchFamily="18" charset="0"/>
                <a:cs typeface="Times New Roman" pitchFamily="18" charset="0"/>
              </a:rPr>
              <a:t>желтоқсанға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2654185129"/>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15059</TotalTime>
  <Words>555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3367</cp:revision>
  <cp:lastPrinted>2021-07-01T07:38:07Z</cp:lastPrinted>
  <dcterms:created xsi:type="dcterms:W3CDTF">2018-03-27T06:03:00Z</dcterms:created>
  <dcterms:modified xsi:type="dcterms:W3CDTF">2024-12-06T07:43:42Z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