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10" d="100"/>
          <a:sy n="110" d="100"/>
        </p:scale>
        <p:origin x="-2166" y="-12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06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06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43054141"/>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15-17,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10-12 </a:t>
            </a:r>
            <a:r>
              <a:rPr lang="ru-RU" sz="110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08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07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08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15-17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07</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08</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15763</TotalTime>
  <Words>547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5571</cp:revision>
  <cp:lastPrinted>2021-07-01T03:56:27Z</cp:lastPrinted>
  <dcterms:created xsi:type="dcterms:W3CDTF">2018-03-27T06:03:00Z</dcterms:created>
  <dcterms:modified xsi:type="dcterms:W3CDTF">2024-12-06T07:29:06Z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