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936516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 градус. </a:t>
            </a:r>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00924220"/>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852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0,065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22997</TotalTime>
  <Words>557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4349</cp:revision>
  <cp:lastPrinted>2021-07-01T07:38:07Z</cp:lastPrinted>
  <dcterms:created xsi:type="dcterms:W3CDTF">2018-03-27T06:03:00Z</dcterms:created>
  <dcterms:modified xsi:type="dcterms:W3CDTF">2024-12-06T07:43:22Z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