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6947280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01205"/>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07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06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 кей уақыттарда </a:t>
            </a:r>
            <a:r>
              <a:rPr lang="kk-KZ" sz="1300" dirty="0">
                <a:solidFill>
                  <a:prstClr val="black"/>
                </a:solidFill>
                <a:latin typeface="Times New Roman" pitchFamily="18" charset="0"/>
                <a:cs typeface="Times New Roman" pitchFamily="18" charset="0"/>
              </a:rPr>
              <a:t>қар жауады.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kk-KZ" sz="1300" dirty="0">
                <a:effectLst/>
                <a:latin typeface="Times New Roman" panose="02020603050405020304" pitchFamily="18" charset="0"/>
                <a:ea typeface="Calibri" panose="020F0502020204030204" pitchFamily="34" charset="0"/>
              </a:rPr>
              <a:t>Ауа температурасы түнде </a:t>
            </a:r>
            <a:r>
              <a:rPr lang="kk-KZ" sz="1300" dirty="0">
                <a:latin typeface="Times New Roman" panose="02020603050405020304" pitchFamily="18" charset="0"/>
                <a:ea typeface="Calibri" panose="020F0502020204030204" pitchFamily="34" charset="0"/>
              </a:rPr>
              <a:t>11-13</a:t>
            </a:r>
            <a:r>
              <a:rPr lang="kk-KZ" sz="1300" dirty="0">
                <a:effectLst/>
                <a:latin typeface="Times New Roman" panose="02020603050405020304" pitchFamily="18" charset="0"/>
                <a:ea typeface="Calibri" panose="020F0502020204030204" pitchFamily="34" charset="0"/>
              </a:rPr>
              <a:t>, күндіз 9-11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07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08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13-15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74093245"/>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103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0.206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306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0.061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17544</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3348</cp:revision>
  <cp:lastPrinted>2021-07-01T07:38:07Z</cp:lastPrinted>
  <dcterms:created xsi:type="dcterms:W3CDTF">2018-03-27T06:03:00Z</dcterms:created>
  <dcterms:modified xsi:type="dcterms:W3CDTF">2024-12-06T06:18:37Z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