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126985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07 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07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Аздаған </a:t>
            </a:r>
            <a:r>
              <a:rPr lang="kk-KZ" sz="1200" dirty="0">
                <a:latin typeface="Times New Roman" panose="02020603050405020304" pitchFamily="18" charset="0"/>
                <a:cs typeface="Times New Roman" panose="02020603050405020304" pitchFamily="18" charset="0"/>
              </a:rPr>
              <a:t>бұлтты, жауын-шашынсыз. Солтүстіктен, солтүстік-батыстан  жел соғады, күші 1-6 м/с. Ауа температурасы түнде 11-13, күндіз 6-8 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08 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07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08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7742337"/>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06 желтоқсан, 07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Аманжолқызы А./</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19838</TotalTime>
  <Words>515</Words>
  <Application>Microsoft Office PowerPoint</Application>
  <PresentationFormat>Лист A4 (210x297 мм)</PresentationFormat>
  <Paragraphs>93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5076</cp:revision>
  <cp:lastPrinted>2021-07-01T07:38:07Z</cp:lastPrinted>
  <dcterms:created xsi:type="dcterms:W3CDTF">2018-03-27T06:03:00Z</dcterms:created>
  <dcterms:modified xsi:type="dcterms:W3CDTF">2024-12-06T09:25:36Z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