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11840723"/>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ctr"/>
            <a:r>
              <a:rPr lang="kk-KZ" altLang="ru-RU" sz="1150" b="1" dirty="0" smtClean="0">
                <a:latin typeface="Times New Roman" panose="02020603050405020304" pitchFamily="18" charset="0"/>
                <a:cs typeface="Times New Roman" panose="02020603050405020304" pitchFamily="18" charset="0"/>
              </a:rPr>
              <a:t>08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08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жаяу</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14-16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2081320"/>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160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0,5</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1243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Рахметова Ж.А./ 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21564</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4353</cp:revision>
  <cp:lastPrinted>2021-07-01T03:56:27Z</cp:lastPrinted>
  <dcterms:created xsi:type="dcterms:W3CDTF">2018-03-27T06:03:00Z</dcterms:created>
  <dcterms:modified xsi:type="dcterms:W3CDTF">2024-12-06T07:42:52Z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