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4744661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4436096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түнде аздаған қар, көктайғақ. </a:t>
            </a:r>
            <a:r>
              <a:rPr lang="kk-KZ" sz="1200" kern="1400" dirty="0">
                <a:solidFill>
                  <a:srgbClr val="000000"/>
                </a:solidFill>
                <a:latin typeface="Times New Roman"/>
                <a:ea typeface="Times New Roman"/>
              </a:rPr>
              <a:t>Солтүстік-шығыстан жел 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5-7, </a:t>
            </a:r>
            <a:r>
              <a:rPr lang="kk-KZ" sz="1200" kern="1400" dirty="0">
                <a:solidFill>
                  <a:srgbClr val="000000"/>
                </a:solidFill>
                <a:latin typeface="Times New Roman"/>
                <a:ea typeface="Times New Roman"/>
              </a:rPr>
              <a:t>күндіз 1-3 аяз.		</a:t>
            </a:r>
            <a:endParaRPr lang="kk-KZ"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07</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6-11 </a:t>
            </a:r>
            <a:r>
              <a:rPr lang="kk-KZ" sz="1200" kern="1400" dirty="0" smtClean="0">
                <a:solidFill>
                  <a:srgbClr val="000000"/>
                </a:solidFill>
                <a:latin typeface="Times New Roman"/>
                <a:ea typeface="Times New Roman"/>
              </a:rPr>
              <a:t>м/с. Ауа температурасы 5-7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45837"/>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24442</TotalTime>
  <Words>545</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4117</cp:revision>
  <cp:lastPrinted>2023-02-06T06:57:51Z</cp:lastPrinted>
  <dcterms:created xsi:type="dcterms:W3CDTF">2018-03-27T06:03:00Z</dcterms:created>
  <dcterms:modified xsi:type="dcterms:W3CDTF">2024-12-06T07:57:10Z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