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342"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0990584"/>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27578" y="356020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6817" y="135692"/>
            <a:ext cx="4794914" cy="183127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err="1" smtClean="0">
                <a:solidFill>
                  <a:prstClr val="black"/>
                </a:solidFill>
                <a:latin typeface="Times New Roman" panose="02020603050405020304" pitchFamily="18" charset="0"/>
                <a:cs typeface="Times New Roman" panose="02020603050405020304" pitchFamily="18" charset="0"/>
              </a:rPr>
              <a:t>ға</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ctr">
              <a:spcBef>
                <a:spcPts val="0"/>
              </a:spcBef>
              <a:defRPr/>
            </a:pP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a:t>
            </a: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күндіз қар. </a:t>
            </a:r>
            <a:r>
              <a:rPr lang=""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аяз болады.</a:t>
            </a:r>
            <a:endParaRPr lang="kk-KZ" sz="12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a:t>
            </a:r>
            <a:r>
              <a:rPr lang="ru-RU" sz="1200" dirty="0" smtClean="0">
                <a:solidFill>
                  <a:prstClr val="black"/>
                </a:solidFill>
                <a:latin typeface="Times New Roman" pitchFamily="18" charset="0"/>
                <a:cs typeface="Times New Roman" pitchFamily="18" charset="0"/>
              </a:rPr>
              <a:t>-6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r>
              <a:rPr lang="kk-KZ" sz="1200" dirty="0" smtClean="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86817" y="20799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86817" y="30239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61047818"/>
              </p:ext>
            </p:extLst>
          </p:nvPr>
        </p:nvGraphicFramePr>
        <p:xfrm>
          <a:off x="5047539" y="4110721"/>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2,050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20059</TotalTime>
  <Words>555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4080</cp:revision>
  <cp:lastPrinted>2021-07-01T03:56:27Z</cp:lastPrinted>
  <dcterms:created xsi:type="dcterms:W3CDTF">2018-03-27T06:03:00Z</dcterms:created>
  <dcterms:modified xsi:type="dcterms:W3CDTF">2024-12-06T09:10:41Z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