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1" d="100"/>
          <a:sy n="111" d="100"/>
        </p:scale>
        <p:origin x="342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828853228"/>
              </p:ext>
            </p:extLst>
          </p:nvPr>
        </p:nvGraphicFramePr>
        <p:xfrm>
          <a:off x="307975" y="2588895"/>
          <a:ext cx="4465638" cy="21488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9428" y="3427723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2024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934137" y="130152"/>
            <a:ext cx="481341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en-US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7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блачно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юго-восточный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переходом на северо-запданый 5-10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4-6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endParaRPr lang="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декабря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2024 г. </a:t>
            </a:r>
          </a:p>
          <a:p>
            <a:pPr lvl="0" indent="17780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декабря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indent="17780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снег. Ветер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5-10 м/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мороза.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9751378"/>
              </p:ext>
            </p:extLst>
          </p:nvPr>
        </p:nvGraphicFramePr>
        <p:xfrm>
          <a:off x="5002332" y="3889388"/>
          <a:ext cx="468016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0904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6815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244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4013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2714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80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78371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50319" y="2218292"/>
            <a:ext cx="4761493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3" name="TextBox 22"/>
          <p:cNvSpPr txBox="1"/>
          <p:nvPr/>
        </p:nvSpPr>
        <p:spPr>
          <a:xfrm>
            <a:off x="4966593" y="3128206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 1, 2, 3 степени НМУ отсутствует.</a:t>
            </a:r>
            <a:endParaRPr lang="ru-RU" sz="1200" dirty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005064"/>
            <a:ext cx="4808536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Широкая, 44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пр.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–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ул. </a:t>
            </a:r>
            <a:r>
              <a:rPr lang="ru-RU" altLang="ru-RU" sz="12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  <a:endParaRPr lang="ru-RU" altLang="ru-RU" sz="12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3030" y="615994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Бухтоярова Л.А.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202889668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26065</TotalTime>
  <Words>692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4463</cp:revision>
  <cp:lastPrinted>2021-10-18T15:52:53Z</cp:lastPrinted>
  <dcterms:created xsi:type="dcterms:W3CDTF">2018-03-27T06:03:00Z</dcterms:created>
  <dcterms:modified xsi:type="dcterms:W3CDTF">2024-12-07T07:52:33Z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