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0" autoAdjust="0"/>
  </p:normalViewPr>
  <p:slideViewPr>
    <p:cSldViewPr showGuides="1">
      <p:cViewPr>
        <p:scale>
          <a:sx n="125" d="100"/>
          <a:sy n="125" d="100"/>
        </p:scale>
        <p:origin x="-156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29911085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декабря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07 декабря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08 декабря 2024 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снег.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северный,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7-12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algn="just"/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14031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декабря 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808026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5947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0.182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23073</TotalTime>
  <Words>593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4362</cp:revision>
  <cp:lastPrinted>2021-07-01T03:56:27Z</cp:lastPrinted>
  <dcterms:created xsi:type="dcterms:W3CDTF">2018-03-27T06:03:00Z</dcterms:created>
  <dcterms:modified xsi:type="dcterms:W3CDTF">2024-12-07T06:26:15Z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