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6507439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2024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15-17,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9-11 мороза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декабря 2024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18-20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52061772"/>
              </p:ext>
            </p:extLst>
          </p:nvPr>
        </p:nvGraphicFramePr>
        <p:xfrm>
          <a:off x="5024602" y="4408084"/>
          <a:ext cx="4691064" cy="206887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08, ночью 09 декабря 2024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пониженный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Маркевич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24520</TotalTime>
  <Words>586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4345</cp:revision>
  <cp:lastPrinted>2021-07-01T03:56:27Z</cp:lastPrinted>
  <dcterms:created xsi:type="dcterms:W3CDTF">2018-03-27T06:03:00Z</dcterms:created>
  <dcterms:modified xsi:type="dcterms:W3CDTF">2024-12-07T07:34:19Z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