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7008721"/>
              </p:ext>
            </p:extLst>
          </p:nvPr>
        </p:nvGraphicFramePr>
        <p:xfrm>
          <a:off x="307975" y="2471152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небольшой снег. Ветер северный, северо-западный 5-10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15-17, днем 13-15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  <a:p>
            <a:pPr lvl="0"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045652"/>
              </p:ext>
            </p:extLst>
          </p:nvPr>
        </p:nvGraphicFramePr>
        <p:xfrm>
          <a:off x="5097016" y="4124687"/>
          <a:ext cx="4536504" cy="212083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238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958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24220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4475</cp:revision>
  <cp:lastPrinted>2021-07-01T03:56:27Z</cp:lastPrinted>
  <dcterms:created xsi:type="dcterms:W3CDTF">2018-03-27T06:03:00Z</dcterms:created>
  <dcterms:modified xsi:type="dcterms:W3CDTF">2024-12-07T07:46:16Z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