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94" d="100"/>
          <a:sy n="94" d="100"/>
        </p:scale>
        <p:origin x="90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6058632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6634752"/>
              </p:ext>
            </p:extLst>
          </p:nvPr>
        </p:nvGraphicFramePr>
        <p:xfrm>
          <a:off x="5007188" y="4360595"/>
          <a:ext cx="4667576" cy="158868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157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9555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0.95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облачность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2-4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мороза, днем 1-3 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 2024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0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2024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./Нуршаева А.Д.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27635</TotalTime>
  <Words>604</Words>
  <Application>Microsoft Office PowerPoint</Application>
  <PresentationFormat>Лист A4 (210x297 мм)</PresentationFormat>
  <Paragraphs>87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3628</cp:revision>
  <cp:lastPrinted>2021-10-15T03:50:29Z</cp:lastPrinted>
  <dcterms:created xsi:type="dcterms:W3CDTF">2018-03-27T06:03:00Z</dcterms:created>
  <dcterms:modified xsi:type="dcterms:W3CDTF">2024-12-07T07:11:06Z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