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12651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09003"/>
              </p:ext>
            </p:extLst>
          </p:nvPr>
        </p:nvGraphicFramePr>
        <p:xfrm>
          <a:off x="4993576" y="4733142"/>
          <a:ext cx="4691064" cy="166201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1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/>
            <a:r>
              <a:rPr lang="kk-KZ" sz="1200" dirty="0">
                <a:latin typeface="Times New Roman" panose="02020603050405020304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4-9 м/с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9-11, днем 5-7 мороза</a:t>
            </a:r>
            <a:r>
              <a:rPr lang="kk-KZ" dirty="0" smtClean="0"/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Ясно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11-13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2"/>
            <a:chOff x="517317" y="3968016"/>
            <a:chExt cx="4305218" cy="19015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37797161"/>
                </p:ext>
              </p:extLst>
            </p:nvPr>
          </p:nvGraphicFramePr>
          <p:xfrm>
            <a:off x="517317" y="4866553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С. Тастаева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14340</TotalTime>
  <Words>576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3264</cp:revision>
  <cp:lastPrinted>2021-07-01T03:56:27Z</cp:lastPrinted>
  <dcterms:created xsi:type="dcterms:W3CDTF">2018-03-27T06:03:00Z</dcterms:created>
  <dcterms:modified xsi:type="dcterms:W3CDTF">2024-12-07T07:22:24Z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