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77544516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883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34</a:t>
                      </a:r>
                      <a:r>
                        <a:rPr lang="ru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ru-KZ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36119" y="347967"/>
            <a:ext cx="4701383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20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2024 г.</a:t>
            </a:r>
          </a:p>
          <a:p>
            <a:pPr algn="just">
              <a:spcAft>
                <a:spcPts val="0"/>
              </a:spcAft>
            </a:pP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      П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еременная облачность, ночью небольшой снег. Ветер северо-западный 7-12 м/с. Температура воздуха ночью 16-18, днем 12-14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мороза.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бря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08 ч. 0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</a:p>
          <a:p>
            <a:pPr lvl="0" algn="just"/>
            <a:r>
              <a:rPr lang="kk-KZ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        Переменная облачность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,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В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етер северо-западный 5-10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</a:t>
            </a:r>
            <a:r>
              <a:rPr lang="ru-RU" sz="1100" kern="140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Температура 22-24 мороза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7191207"/>
              </p:ext>
            </p:extLst>
          </p:nvPr>
        </p:nvGraphicFramePr>
        <p:xfrm>
          <a:off x="5134650" y="3763600"/>
          <a:ext cx="4528802" cy="247374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313474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0.082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7810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1.562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15" name="TextBox 13">
            <a:extLst>
              <a:ext uri="{FF2B5EF4-FFF2-40B4-BE49-F238E27FC236}">
                <a16:creationId xmlns:a16="http://schemas.microsoft.com/office/drawing/2014/main" id="{665C58B1-E4B1-4E2B-9234-8262020D302E}"/>
              </a:ext>
            </a:extLst>
          </p:cNvPr>
          <p:cNvSpPr txBox="1"/>
          <p:nvPr/>
        </p:nvSpPr>
        <p:spPr>
          <a:xfrm>
            <a:off x="5034767" y="1808523"/>
            <a:ext cx="4530036" cy="1107996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8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декабря, ночью 0</a:t>
            </a:r>
            <a:r>
              <a:rPr lang="ru-KZ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декабря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  <a:p>
            <a:pPr lvl="0" indent="182563" algn="just"/>
            <a:endParaRPr lang="ru-RU" altLang="en-US" sz="11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E67313E8-DDD8-407E-ADEA-3DE8CEF8547D}"/>
              </a:ext>
            </a:extLst>
          </p:cNvPr>
          <p:cNvSpPr txBox="1"/>
          <p:nvPr/>
        </p:nvSpPr>
        <p:spPr>
          <a:xfrm>
            <a:off x="5013432" y="2895130"/>
            <a:ext cx="4565315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НМУ 1, 2, 3 степени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Головченко Е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77502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38109</TotalTime>
  <Words>663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5953</cp:revision>
  <cp:lastPrinted>2021-11-30T05:55:24Z</cp:lastPrinted>
  <dcterms:created xsi:type="dcterms:W3CDTF">2018-03-27T06:03:00Z</dcterms:created>
  <dcterms:modified xsi:type="dcterms:W3CDTF">2024-12-07T07:11:58Z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