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90" y="22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62264398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2162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декабря по 20 ч. 08 декабря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3-8 м/с. Температура воздуха ночью 15-17, днем 9-11 мороза.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09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 20 ч. 08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декабря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18-20 мороза.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540359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8979916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6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438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21217</TotalTime>
  <Words>607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3416</cp:revision>
  <cp:lastPrinted>2021-07-01T03:56:27Z</cp:lastPrinted>
  <dcterms:created xsi:type="dcterms:W3CDTF">2018-03-27T06:03:00Z</dcterms:created>
  <dcterms:modified xsi:type="dcterms:W3CDTF">2024-12-07T07:42:24Z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