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10" d="100"/>
          <a:sy n="110" d="100"/>
        </p:scale>
        <p:origin x="-234" y="22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342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декабря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2024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008" y="2060848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</a:t>
            </a:r>
            <a:r>
              <a:rPr lang="ru-RU" altLang="en-US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декабря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07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2024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636351096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0,02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2,1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5025008" y="332656"/>
            <a:ext cx="4759800" cy="163121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2024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Ветер северо-западный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ru-RU" sz="1100" smtClean="0">
                <a:latin typeface="Times New Roman" pitchFamily="18" charset="0"/>
                <a:cs typeface="Times New Roman" pitchFamily="18" charset="0"/>
              </a:rPr>
              <a:t>15-17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9-11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ctr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08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декабря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дека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2024 г.</a:t>
            </a:r>
          </a:p>
          <a:p>
            <a:pPr indent="180975" algn="just"/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мороза.</a:t>
            </a:r>
          </a:p>
          <a:p>
            <a:pPr indent="180975" algn="just"/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49277"/>
            <a:ext cx="4291013" cy="1753151"/>
            <a:chOff x="531522" y="3975503"/>
            <a:chExt cx="4291013" cy="192284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52117" y="4161400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26175" y="615131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Е.Милентьева</a:t>
            </a:r>
            <a:endParaRPr lang="ru-RU" sz="1200" b="1" i="1" dirty="0">
              <a:solidFill>
                <a:srgbClr val="000000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17442</TotalTime>
  <Words>582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5831</cp:revision>
  <cp:lastPrinted>2021-07-01T03:56:27Z</cp:lastPrinted>
  <dcterms:created xsi:type="dcterms:W3CDTF">2018-03-27T06:03:00Z</dcterms:created>
  <dcterms:modified xsi:type="dcterms:W3CDTF">2024-12-07T08:01:44Z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