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342" y="14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315912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849239452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декабря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6" y="3611642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07 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53000" y="115888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северо-запданый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декабря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 до 08 ч.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декабря</a:t>
            </a: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5211013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0,002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2899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75617" y="2394679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91241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7831" y="4409654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0471" y="601838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21709</TotalTime>
  <Words>613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4138</cp:revision>
  <cp:lastPrinted>2021-07-01T03:56:27Z</cp:lastPrinted>
  <dcterms:created xsi:type="dcterms:W3CDTF">2018-03-27T06:03:00Z</dcterms:created>
  <dcterms:modified xsi:type="dcterms:W3CDTF">2024-12-07T07:55:41Z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