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69" d="100"/>
          <a:sy n="69" d="100"/>
        </p:scale>
        <p:origin x="84" y="1080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96B798B8-76DB-433D-BAFC-B3BF17092F67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34376021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1F971F-E530-44FC-8781-C23B159CB26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CE2832-CF11-4F11-AF9B-12C39E7431D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3B6963-95A3-44EF-B874-5F2CB8911B7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2368B3-FE80-405C-B36D-B9128D2D825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5DE831-D759-4ED1-9A19-F243313E5B5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878449-080E-43CD-8A6F-32A15EF022E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F83337-4FEE-4196-BBB4-A4F73190006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ED9350-9683-482D-A7E8-28F2163EC2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B6AA60-BFBA-4086-A309-BB9BE97562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595573-32E4-4D7D-AFE8-FCA969B6416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833218-4600-4D75-BD38-867657A830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9B075A57-8AB8-4B91-8F4E-85D383E7021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6075" y="2554288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>
                <a:solidFill>
                  <a:srgbClr val="002060"/>
                </a:solidFill>
                <a:cs typeface="Times New Roman" pitchFamily="18" charset="0"/>
              </a:rPr>
              <a:t>№ 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342</a:t>
            </a:r>
            <a:endParaRPr lang="ru-RU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07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декабря 2024 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10125" y="131763"/>
            <a:ext cx="4979988" cy="183127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08 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>
              <a:buFont typeface="Arial" charset="0"/>
              <a:buNone/>
            </a:pP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07 </a:t>
            </a:r>
            <a:r>
              <a:rPr lang="ru-RU" altLang="ru-RU" sz="1100" b="1" dirty="0">
                <a:solidFill>
                  <a:schemeClr val="tx1"/>
                </a:solidFill>
              </a:rPr>
              <a:t>декабря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08 </a:t>
            </a:r>
            <a:r>
              <a:rPr lang="ru-RU" altLang="ru-RU" sz="1100" b="1" dirty="0">
                <a:solidFill>
                  <a:schemeClr val="tx1"/>
                </a:solidFill>
              </a:rPr>
              <a:t>декабря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r>
              <a:rPr lang="ru-RU" dirty="0">
                <a:solidFill>
                  <a:schemeClr val="tx1"/>
                </a:solidFill>
              </a:rPr>
              <a:t>О</a:t>
            </a:r>
            <a:r>
              <a:rPr lang="ru-RU" dirty="0" smtClean="0">
                <a:solidFill>
                  <a:schemeClr val="tx1"/>
                </a:solidFill>
              </a:rPr>
              <a:t>блачно</a:t>
            </a:r>
            <a:r>
              <a:rPr lang="ru-RU" dirty="0">
                <a:solidFill>
                  <a:schemeClr val="tx1"/>
                </a:solidFill>
              </a:rPr>
              <a:t>, снег</a:t>
            </a:r>
            <a:r>
              <a:rPr lang="kk-KZ" dirty="0">
                <a:solidFill>
                  <a:schemeClr val="tx1"/>
                </a:solidFill>
              </a:rPr>
              <a:t>, днем временами сильный снег, туман, гололед. </a:t>
            </a:r>
            <a:r>
              <a:rPr lang="ru-RU" dirty="0">
                <a:solidFill>
                  <a:schemeClr val="tx1"/>
                </a:solidFill>
              </a:rPr>
              <a:t>Ветер 0-5 м/с. Температура воздуха ночью </a:t>
            </a:r>
            <a:r>
              <a:rPr lang="kk-KZ" dirty="0">
                <a:solidFill>
                  <a:schemeClr val="tx1"/>
                </a:solidFill>
              </a:rPr>
              <a:t>и</a:t>
            </a:r>
            <a:r>
              <a:rPr lang="ru-RU" dirty="0">
                <a:solidFill>
                  <a:schemeClr val="tx1"/>
                </a:solidFill>
              </a:rPr>
              <a:t> днем </a:t>
            </a:r>
            <a:r>
              <a:rPr lang="kk-KZ" dirty="0">
                <a:solidFill>
                  <a:schemeClr val="tx1"/>
                </a:solidFill>
              </a:rPr>
              <a:t>3-5 мороза, днем с дальнейшим понижением</a:t>
            </a:r>
            <a:r>
              <a:rPr lang="ru-RU" dirty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09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декабря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altLang="ru-RU" sz="1100" b="1" dirty="0" smtClean="0">
                <a:solidFill>
                  <a:schemeClr val="tx1"/>
                </a:solidFill>
              </a:rPr>
              <a:t>08 </a:t>
            </a:r>
            <a:r>
              <a:rPr lang="ru-RU" altLang="ru-RU" sz="1100" b="1" dirty="0">
                <a:solidFill>
                  <a:schemeClr val="tx1"/>
                </a:solidFill>
              </a:rPr>
              <a:t>декабря</a:t>
            </a:r>
            <a:r>
              <a:rPr lang="ru-RU" altLang="ru-RU" sz="1100" dirty="0">
                <a:solidFill>
                  <a:schemeClr val="tx1"/>
                </a:solidFill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09 дека</a:t>
            </a:r>
            <a:r>
              <a:rPr lang="ru-RU" sz="1100" b="1" dirty="0" smtClean="0">
                <a:solidFill>
                  <a:schemeClr val="tx1"/>
                </a:solidFill>
              </a:rPr>
              <a:t>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Переменная облачность, </a:t>
            </a:r>
            <a:r>
              <a:rPr lang="ru-RU" sz="1100" dirty="0" smtClean="0">
                <a:solidFill>
                  <a:schemeClr val="tx1"/>
                </a:solidFill>
              </a:rPr>
              <a:t>временами снег, туман, на дорогах гололедица. 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северо-восточный </a:t>
            </a:r>
            <a:r>
              <a:rPr lang="ru-RU" sz="1100" dirty="0" smtClean="0">
                <a:solidFill>
                  <a:schemeClr val="tx1"/>
                </a:solidFill>
              </a:rPr>
              <a:t>2-7 </a:t>
            </a:r>
            <a:r>
              <a:rPr lang="kk-KZ" sz="1100" dirty="0" smtClean="0">
                <a:solidFill>
                  <a:schemeClr val="tx1"/>
                </a:solidFill>
              </a:rPr>
              <a:t>м/с</a:t>
            </a:r>
            <a:r>
              <a:rPr lang="ru-RU" sz="1100" dirty="0">
                <a:solidFill>
                  <a:schemeClr val="tx1"/>
                </a:solidFill>
              </a:rPr>
              <a:t>. 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11-13 </a:t>
            </a:r>
            <a:r>
              <a:rPr lang="ru-RU" sz="1100" dirty="0">
                <a:solidFill>
                  <a:schemeClr val="tx1"/>
                </a:solidFill>
              </a:rPr>
              <a:t>мороза.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297613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6344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04474342"/>
              </p:ext>
            </p:extLst>
          </p:nvPr>
        </p:nvGraphicFramePr>
        <p:xfrm>
          <a:off x="4826000" y="4106863"/>
          <a:ext cx="4957763" cy="2146301"/>
        </p:xfrm>
        <a:graphic>
          <a:graphicData uri="http://schemas.openxmlformats.org/drawingml/2006/table">
            <a:tbl>
              <a:tblPr/>
              <a:tblGrid>
                <a:gridCol w="190341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85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84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595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905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204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83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0,2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2192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2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719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3,6</a:t>
                      </a: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476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0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6000" y="2305050"/>
            <a:ext cx="4951413" cy="1795463"/>
            <a:chOff x="4826578" y="2293128"/>
            <a:chExt cx="4950836" cy="179533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34515" y="2293128"/>
              <a:ext cx="4941311" cy="101558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ru-RU" sz="1100" b="1" dirty="0" smtClean="0">
                  <a:solidFill>
                    <a:schemeClr val="tx1"/>
                  </a:solidFill>
                </a:rPr>
                <a:t>08 </a:t>
              </a:r>
              <a:r>
                <a:rPr lang="ru-RU" altLang="ru-RU" sz="1100" b="1" dirty="0">
                  <a:solidFill>
                    <a:schemeClr val="tx1"/>
                  </a:solidFill>
                </a:rPr>
                <a:t>декабря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09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декабря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рассеиванию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26578" y="3618558"/>
              <a:ext cx="4950836" cy="469900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</a:rPr>
                <a:t>07 </a:t>
              </a:r>
              <a:r>
                <a:rPr lang="ru-RU" altLang="ru-RU" b="1" dirty="0">
                  <a:solidFill>
                    <a:schemeClr val="tx1"/>
                  </a:solidFill>
                </a:rPr>
                <a:t>декабря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2024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34515" y="3320165"/>
              <a:ext cx="4941311" cy="276205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(а):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Медеуова Г.А. </a:t>
            </a:r>
            <a:r>
              <a:rPr lang="ru-RU" altLang="ru-RU" sz="9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Нурымбеткожа Н.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22804</TotalTime>
  <Words>780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5335</cp:revision>
  <cp:lastPrinted>2021-07-01T09:11:30Z</cp:lastPrinted>
  <dcterms:created xsi:type="dcterms:W3CDTF">2018-03-27T06:03:00Z</dcterms:created>
  <dcterms:modified xsi:type="dcterms:W3CDTF">2024-12-07T07:27:15Z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