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179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82170836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9727" y="188009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Прогноз погоды по г. Актобе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алооблачно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северо-западный с переходом на юго-восточный 0-5 м/с. Температура воздуха ночью 14-16, днем 7-9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lvl="0"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0-5 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06  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87117308"/>
              </p:ext>
            </p:extLst>
          </p:nvPr>
        </p:nvGraphicFramePr>
        <p:xfrm>
          <a:off x="5049291" y="4016519"/>
          <a:ext cx="4590109" cy="2346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1797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50003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308273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65305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32364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297492871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0,263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0,252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7398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0,950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5533" y="2136131"/>
            <a:ext cx="4643470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декабря, 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2024 </a:t>
            </a: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66455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116763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38682</TotalTime>
  <Words>588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5229</cp:revision>
  <cp:lastPrinted>2021-02-03T11:37:00Z</cp:lastPrinted>
  <dcterms:created xsi:type="dcterms:W3CDTF">2018-03-27T06:03:00Z</dcterms:created>
  <dcterms:modified xsi:type="dcterms:W3CDTF">2024-12-07T09:29:59Z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