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34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494548992"/>
              </p:ext>
            </p:extLst>
          </p:nvPr>
        </p:nvGraphicFramePr>
        <p:xfrm>
          <a:off x="307975" y="2545825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71215" y="3669454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72295" y="215900"/>
            <a:ext cx="478856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 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юго-восточный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северо-запданый 5-10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м/с. Температура воздуха ночью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нем 4-6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° 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снег. 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5-10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-17°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72295" y="2336661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5013793" y="3320265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2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5308376"/>
              </p:ext>
            </p:extLst>
          </p:nvPr>
        </p:nvGraphicFramePr>
        <p:xfrm>
          <a:off x="5018565" y="4141432"/>
          <a:ext cx="4691064" cy="205978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1106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169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5459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2,7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85270" y="6326524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40189" y="6018747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/ </a:t>
            </a:r>
            <a:r>
              <a:rPr lang="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20909</TotalTime>
  <Words>589</Words>
  <Application>Microsoft Office PowerPoint</Application>
  <PresentationFormat>Лист A4 (210x297 мм)</PresentationFormat>
  <Paragraphs>97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4111</cp:revision>
  <cp:lastPrinted>2021-10-14T11:15:53Z</cp:lastPrinted>
  <dcterms:created xsi:type="dcterms:W3CDTF">2018-03-27T06:03:00Z</dcterms:created>
  <dcterms:modified xsi:type="dcterms:W3CDTF">2024-12-07T07:47:40Z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