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566" y="2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42588679"/>
              </p:ext>
            </p:extLst>
          </p:nvPr>
        </p:nvGraphicFramePr>
        <p:xfrm>
          <a:off x="307975" y="2543160"/>
          <a:ext cx="4465638" cy="1920225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342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декабря 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2207" y="194224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 </a:t>
            </a:r>
          </a:p>
          <a:p>
            <a:pPr algn="just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осадков. Ветер северный, северо-западный 6-11 м/с. Температура воздуха ночью 12-14, днем 9-11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/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2024 г</a:t>
            </a:r>
          </a:p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по 08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2024 г.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14-16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65206" y="2459503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kk-KZ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3666" y="3789040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2905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6516394"/>
              </p:ext>
            </p:extLst>
          </p:nvPr>
        </p:nvGraphicFramePr>
        <p:xfrm>
          <a:off x="4986306" y="4437112"/>
          <a:ext cx="4759297" cy="16893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73329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7606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0.028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49173">
                <a:tc>
                  <a:txBody>
                    <a:bodyPr/>
                    <a:lstStyle/>
                    <a:p>
                      <a:pPr marL="0" marR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12886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1559</TotalTime>
  <Words>547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291</cp:revision>
  <cp:lastPrinted>2021-07-01T03:56:27Z</cp:lastPrinted>
  <dcterms:created xsi:type="dcterms:W3CDTF">2024-09-22T07:48:17Z</dcterms:created>
  <dcterms:modified xsi:type="dcterms:W3CDTF">2024-12-07T06:41:09Z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