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36" d="100"/>
          <a:sy n="136" d="100"/>
        </p:scale>
        <p:origin x="-72" y="79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22457095"/>
              </p:ext>
            </p:extLst>
          </p:nvPr>
        </p:nvGraphicFramePr>
        <p:xfrm>
          <a:off x="307975" y="2573640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80010" y="2336661"/>
            <a:ext cx="4754513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9002342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1627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13829"/>
            <a:ext cx="4759889" cy="230832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   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облачность, без осадков. Ночью и утром туман. Ветер восточный, юго-восточный 5-10 м/с. Температура воздуха ночью 12-14, днем 4-6 мороза.</a:t>
            </a: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sz="1200" dirty="0" smtClean="0"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44000" algn="just">
              <a:spcBef>
                <a:spcPts val="0"/>
              </a:spcBef>
            </a:pP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ea typeface="Calibri" panose="020F0502020204030204" pitchFamily="34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воздуха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9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-11 </a:t>
            </a:r>
            <a:r>
              <a:rPr lang="ru-RU" sz="1200" dirty="0" smtClean="0">
                <a:latin typeface="Times New Roman" panose="02020603050405020304" pitchFamily="18" charset="0"/>
                <a:ea typeface="Calibri" panose="020F0502020204030204" pitchFamily="34" charset="0"/>
              </a:rPr>
              <a:t>мороза.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7538" y="60583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Сарсен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ғожина  Г.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Тулепов Л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28306</TotalTime>
  <Words>600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5206</cp:revision>
  <cp:lastPrinted>2021-07-01T03:56:27Z</cp:lastPrinted>
  <dcterms:created xsi:type="dcterms:W3CDTF">2018-03-27T06:03:00Z</dcterms:created>
  <dcterms:modified xsi:type="dcterms:W3CDTF">2024-12-07T08:00:02Z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