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557001656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декабрь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брь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2024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93675843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738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endParaRPr lang="ru-RU" altLang="ru-RU" sz="1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временами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снег,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туман, гололед. Ветер северо-западный 5-10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и днем 3-5 мороза.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07167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7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2024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11126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13932</TotalTime>
  <Words>617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3361</cp:revision>
  <cp:lastPrinted>2021-07-01T03:56:27Z</cp:lastPrinted>
  <dcterms:created xsi:type="dcterms:W3CDTF">2018-03-27T06:03:00Z</dcterms:created>
  <dcterms:modified xsi:type="dcterms:W3CDTF">2024-12-07T07:20:05Z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