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3" d="100"/>
          <a:sy n="113" d="100"/>
        </p:scale>
        <p:origin x="-2100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6654" y="231775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2349119735"/>
              </p:ext>
            </p:extLst>
          </p:nvPr>
        </p:nvGraphicFramePr>
        <p:xfrm>
          <a:off x="307975" y="2493653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554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№342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Талдыкорган</a:t>
                      </a:r>
                      <a:endParaRPr lang="en-US" altLang="x-none" sz="1200" b="1" i="1" dirty="0" smtClean="0">
                        <a:solidFill>
                          <a:srgbClr val="FF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декабря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81879166"/>
              </p:ext>
            </p:extLst>
          </p:nvPr>
        </p:nvGraphicFramePr>
        <p:xfrm>
          <a:off x="5095876" y="6215082"/>
          <a:ext cx="4599436" cy="391478"/>
        </p:xfrm>
        <a:graphic>
          <a:graphicData uri="http://schemas.openxmlformats.org/drawingml/2006/table">
            <a:tbl>
              <a:tblPr/>
              <a:tblGrid>
                <a:gridCol w="459943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609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организации”(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августа 2022 г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ода  </a:t>
                      </a:r>
                      <a:r>
                        <a:rPr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</a:t>
                      </a:r>
                      <a:r>
                        <a:rPr lang="kk-KZ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ДСМ-70)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3049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0"/>
            <a:ext cx="480853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Талдыкорган на 08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декабря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07 декабря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08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декабря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Облачно,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временами снег.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Ветер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западный 5-10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м/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с.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Температура воздуха ночью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5-7,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днем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2-4 мороза</a:t>
            </a:r>
            <a:r>
              <a:rPr lang="ru-RU" sz="1200" dirty="0" smtClean="0">
                <a:latin typeface="Times New Roman KZ" pitchFamily="18" charset="0"/>
                <a:ea typeface="Times New Roman KZ" pitchFamily="18" charset="0"/>
              </a:rPr>
              <a:t>.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	</a:t>
            </a:r>
          </a:p>
          <a:p>
            <a:endParaRPr lang="kk-KZ" sz="1200" dirty="0" smtClean="0"/>
          </a:p>
          <a:p>
            <a:r>
              <a:rPr lang="ru-RU" sz="1200" dirty="0" smtClean="0"/>
              <a:t>		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09 декабря</a:t>
            </a:r>
          </a:p>
          <a:p>
            <a:pPr lvl="0"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08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декабря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по 08 ч 09 декабря 2024 г.</a:t>
            </a:r>
          </a:p>
          <a:p>
            <a:pPr lvl="0"/>
            <a:r>
              <a:rPr lang="kk-KZ" sz="1200" dirty="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Переменная облачность</a:t>
            </a:r>
            <a:r>
              <a:rPr lang="kk-KZ" sz="120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, </a:t>
            </a:r>
            <a:r>
              <a:rPr lang="kk-KZ" sz="120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временами </a:t>
            </a:r>
            <a:r>
              <a:rPr lang="kk-KZ" sz="1200" smtClean="0">
                <a:latin typeface="Times New Roman KZ" pitchFamily="18" charset="0"/>
                <a:ea typeface="Times New Roman KZ" pitchFamily="18" charset="0"/>
                <a:cs typeface="Times New Roman" pitchFamily="18" charset="0"/>
              </a:rPr>
              <a:t>снег.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Ветер </a:t>
            </a:r>
            <a:r>
              <a:rPr lang="kk-KZ" sz="1200" dirty="0" smtClean="0">
                <a:latin typeface="Times New Roman KZ" pitchFamily="18" charset="0"/>
                <a:ea typeface="Times New Roman KZ" pitchFamily="18" charset="0"/>
              </a:rPr>
              <a:t>западный 2-7 м/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с.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13-15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мороза.</a:t>
            </a:r>
          </a:p>
          <a:p>
            <a:endParaRPr lang="ru-RU" sz="1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4953000" y="300037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2143116"/>
            <a:ext cx="4681537" cy="64633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декабря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09 декабря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</p:txBody>
      </p:sp>
      <p:sp>
        <p:nvSpPr>
          <p:cNvPr id="12" name="Прямоугольник 21"/>
          <p:cNvSpPr/>
          <p:nvPr/>
        </p:nvSpPr>
        <p:spPr>
          <a:xfrm>
            <a:off x="4953000" y="3286124"/>
            <a:ext cx="4808538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07 декабря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499323725"/>
              </p:ext>
            </p:extLst>
          </p:nvPr>
        </p:nvGraphicFramePr>
        <p:xfrm>
          <a:off x="5095876" y="3786190"/>
          <a:ext cx="4513543" cy="231420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6652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170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150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-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-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6429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413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1,378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9856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72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 smtClean="0">
                          <a:latin typeface="Times New Roman" pitchFamily="18" charset="0"/>
                          <a:cs typeface="Times New Roman" pitchFamily="18" charset="0"/>
                        </a:rPr>
                        <a:t>0,143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45785236"/>
                  </a:ext>
                </a:extLst>
              </a:tr>
              <a:tr h="25152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2160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0,432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3913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373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1,864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5837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29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0,072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80082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</a:t>
                      </a:r>
                      <a:endParaRPr lang="ru-RU" sz="1100" dirty="0">
                        <a:latin typeface="Times New Roman KZ" pitchFamily="18" charset="0"/>
                        <a:ea typeface="Times New Roman KZ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 smtClean="0">
                          <a:latin typeface="Times New Roman KZ" pitchFamily="18" charset="0"/>
                          <a:ea typeface="Times New Roman KZ" pitchFamily="18" charset="0"/>
                        </a:rPr>
                        <a:t>0,05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95216" y="428604"/>
            <a:ext cx="487015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Талдыкорган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Гагарина, 216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Конаева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2999" y="7071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7817" y="4412527"/>
            <a:ext cx="4294957" cy="1734976"/>
            <a:chOff x="523875" y="3990378"/>
            <a:chExt cx="4294957" cy="191222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73563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 и связи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.: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+7 (7282) 41-84-32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:</a:t>
                        </a:r>
                        <a:r>
                          <a:rPr lang="ru-RU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 </a:t>
                        </a:r>
                        <a:r>
                          <a:rPr lang="en-US" altLang="x-none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omp_ala@meteo.kz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Инженер-эколог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itchFamily="18" charset="0"/>
                            <a:cs typeface="Times New Roman" pitchFamily="18" charset="0"/>
                          </a:rPr>
                          <a:t>Тел.: +7 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(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28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2</a:t>
                        </a:r>
                        <a:r>
                          <a:rPr sz="800">
                            <a:latin typeface="Times New Roman" pitchFamily="18" charset="0"/>
                            <a:cs typeface="Times New Roman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41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-8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4</a:t>
                        </a:r>
                        <a:r>
                          <a:rPr sz="800" smtClean="0">
                            <a:latin typeface="Times New Roman" pitchFamily="18" charset="0"/>
                            <a:cs typeface="Times New Roman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32</a:t>
                        </a:r>
                        <a:endParaRPr sz="800" dirty="0">
                          <a:latin typeface="Times New Roman" pitchFamily="18" charset="0"/>
                          <a:cs typeface="Times New Roman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itchFamily="18" charset="0"/>
                            <a:cs typeface="Times New Roman" pitchFamily="18" charset="0"/>
                          </a:rPr>
                          <a:t>E-mail: </a:t>
                        </a:r>
                        <a:r>
                          <a:rPr lang="en-US" sz="800" dirty="0" smtClean="0">
                            <a:latin typeface="Times New Roman" pitchFamily="18" charset="0"/>
                            <a:cs typeface="Times New Roman" pitchFamily="18" charset="0"/>
                          </a:rPr>
                          <a:t>nazgul.knr@gmail.com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215069"/>
              <a:ext cx="19800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Талдыкорган, ул. Гагарина 216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7819" y="399037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7220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Абдуалиева М А / Конысбекова Н  Р</a:t>
            </a:r>
            <a:endParaRPr lang="ru-RU" sz="1200" b="1" i="1" dirty="0" smtClean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1907533192"/>
              </p:ext>
            </p:extLst>
          </p:nvPr>
        </p:nvGraphicFramePr>
        <p:xfrm>
          <a:off x="4997911" y="532675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176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6465" y="217275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4008680492"/>
              </p:ext>
            </p:extLst>
          </p:nvPr>
        </p:nvGraphicFramePr>
        <p:xfrm>
          <a:off x="5017189" y="243423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6466" y="4659938"/>
            <a:ext cx="47861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19962</TotalTime>
  <Words>531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4566</cp:revision>
  <cp:lastPrinted>2021-07-01T03:56:27Z</cp:lastPrinted>
  <dcterms:created xsi:type="dcterms:W3CDTF">2018-03-27T06:03:00Z</dcterms:created>
  <dcterms:modified xsi:type="dcterms:W3CDTF">2024-12-07T08:01:44Z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