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36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8597835"/>
              </p:ext>
            </p:extLst>
          </p:nvPr>
        </p:nvGraphicFramePr>
        <p:xfrm>
          <a:off x="307975" y="2473816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65002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0955" y="112564"/>
            <a:ext cx="490447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ночью снег, днем небольшой снег. Ветер северный, северо-западный 5-10 м/с. Температура воздуха ночью и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15-17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по 08 ч. 09 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северо-западный 5-10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22-24 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7270013"/>
              </p:ext>
            </p:extLst>
          </p:nvPr>
        </p:nvGraphicFramePr>
        <p:xfrm>
          <a:off x="4953000" y="4094578"/>
          <a:ext cx="4643470" cy="208636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0.841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21600</TotalTime>
  <Words>601</Words>
  <Application>Microsoft Office PowerPoint</Application>
  <PresentationFormat>Лист A4 (210x297 мм)</PresentationFormat>
  <Paragraphs>105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4344</cp:revision>
  <cp:lastPrinted>2021-07-01T03:56:27Z</cp:lastPrinted>
  <dcterms:created xsi:type="dcterms:W3CDTF">2018-03-27T06:03:00Z</dcterms:created>
  <dcterms:modified xsi:type="dcterms:W3CDTF">2024-12-07T06:52:06Z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