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9673873"/>
              </p:ext>
            </p:extLst>
          </p:nvPr>
        </p:nvGraphicFramePr>
        <p:xfrm>
          <a:off x="200472" y="2485688"/>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sz="1200"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09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08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09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rPr>
              <a:t>төмен</a:t>
            </a:r>
            <a:r>
              <a:rPr lang="ru-RU" sz="1200" dirty="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3035626"/>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21565</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4355</cp:revision>
  <cp:lastPrinted>2021-07-01T03:56:27Z</cp:lastPrinted>
  <dcterms:created xsi:type="dcterms:W3CDTF">2018-03-27T06:03:00Z</dcterms:created>
  <dcterms:modified xsi:type="dcterms:W3CDTF">2024-12-07T06:52:03Z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