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4287497944"/>
              </p:ext>
            </p:extLst>
          </p:nvPr>
        </p:nvGraphicFramePr>
        <p:xfrm>
          <a:off x="307975" y="2564904"/>
          <a:ext cx="4465638" cy="24536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42</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07 </a:t>
            </a:r>
            <a:r>
              <a:rPr lang="kk-KZ" altLang="ru-RU" sz="1200" b="1" dirty="0" smtClean="0">
                <a:latin typeface="Times New Roman" panose="02020603050405020304" pitchFamily="18" charset="0"/>
                <a:cs typeface="Times New Roman" panose="02020603050405020304" pitchFamily="18" charset="0"/>
              </a:rPr>
              <a:t>желтоқсанға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3588825089"/>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желтоқсанға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07 </a:t>
            </a:r>
            <a:r>
              <a:rPr lang="kk-KZ" altLang="ru-RU" sz="1200" b="1" dirty="0" smtClean="0">
                <a:latin typeface="Times New Roman" pitchFamily="18" charset="0"/>
                <a:cs typeface="Times New Roman" pitchFamily="18" charset="0"/>
              </a:rPr>
              <a:t>желтоқсаннан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08 </a:t>
            </a:r>
            <a:r>
              <a:rPr lang="kk-KZ" altLang="ru-RU" sz="1200" b="1" dirty="0" smtClean="0">
                <a:latin typeface="Times New Roman" pitchFamily="18" charset="0"/>
                <a:cs typeface="Times New Roman" pitchFamily="18" charset="0"/>
              </a:rPr>
              <a:t>желтоқсанға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кей уақытта </a:t>
            </a:r>
            <a:r>
              <a:rPr lang="kk-KZ" sz="1100" dirty="0" smtClean="0">
                <a:latin typeface="Times New Roman" pitchFamily="18" charset="0"/>
                <a:cs typeface="Times New Roman" pitchFamily="18" charset="0"/>
              </a:rPr>
              <a:t>қар, </a:t>
            </a:r>
            <a:r>
              <a:rPr lang="kk-KZ" sz="1100" dirty="0" smtClean="0">
                <a:latin typeface="Times New Roman" pitchFamily="18" charset="0"/>
                <a:cs typeface="Times New Roman" pitchFamily="18" charset="0"/>
              </a:rPr>
              <a:t>тұман, көктайғақ. Солтүстік-батыстан жел соғады, күші 5-10 м/с. Ауа температурасы түнде </a:t>
            </a:r>
            <a:r>
              <a:rPr lang="kk-KZ" sz="1100" dirty="0" smtClean="0">
                <a:latin typeface="Times New Roman" pitchFamily="18" charset="0"/>
                <a:cs typeface="Times New Roman" pitchFamily="18" charset="0"/>
              </a:rPr>
              <a:t>және күндіз 3-5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аяз </a:t>
            </a:r>
            <a:r>
              <a:rPr lang="kk-KZ" sz="1100" dirty="0" smtClean="0">
                <a:latin typeface="Times New Roman" pitchFamily="18" charset="0"/>
                <a:cs typeface="Times New Roman" pitchFamily="18" charset="0"/>
              </a:rPr>
              <a:t>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09 </a:t>
            </a:r>
            <a:r>
              <a:rPr lang="kk-KZ" altLang="ru-RU" sz="1200" b="1" dirty="0" smtClean="0">
                <a:latin typeface="Times New Roman" pitchFamily="18" charset="0"/>
                <a:cs typeface="Times New Roman" pitchFamily="18" charset="0"/>
              </a:rPr>
              <a:t>желтоқсанға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08 </a:t>
            </a:r>
            <a:r>
              <a:rPr lang="kk-KZ" altLang="ru-RU" sz="1200" b="1" dirty="0" smtClean="0">
                <a:latin typeface="Times New Roman" pitchFamily="18" charset="0"/>
                <a:cs typeface="Times New Roman" pitchFamily="18" charset="0"/>
              </a:rPr>
              <a:t>желтоқсаннан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09 </a:t>
            </a:r>
            <a:r>
              <a:rPr lang="ru-RU" altLang="ru-RU" sz="1200" b="1" dirty="0" err="1" smtClean="0">
                <a:latin typeface="Times New Roman" panose="02020603050405020304" pitchFamily="18" charset="0"/>
                <a:cs typeface="Times New Roman" panose="02020603050405020304" pitchFamily="18" charset="0"/>
              </a:rPr>
              <a:t>желтоқсанға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a:t>
            </a:r>
            <a:r>
              <a:rPr lang="kk-KZ" sz="1100" dirty="0" smtClean="0">
                <a:latin typeface="Times New Roman" pitchFamily="18" charset="0"/>
                <a:cs typeface="Times New Roman" pitchFamily="18" charset="0"/>
              </a:rPr>
              <a:t>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8-10 </a:t>
            </a:r>
            <a:r>
              <a:rPr lang="kk-KZ" sz="1100" dirty="0" smtClean="0">
                <a:latin typeface="Times New Roman" pitchFamily="18" charset="0"/>
                <a:cs typeface="Times New Roman" pitchFamily="18" charset="0"/>
              </a:rPr>
              <a:t>градус аяз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08 </a:t>
            </a:r>
            <a:r>
              <a:rPr lang="ru-RU" sz="1200" dirty="0" err="1" smtClean="0">
                <a:solidFill>
                  <a:schemeClr val="tx1"/>
                </a:solidFill>
                <a:latin typeface="Times New Roman" panose="02020603050405020304" pitchFamily="18" charset="0"/>
                <a:cs typeface="Times New Roman" panose="02020603050405020304" pitchFamily="18" charset="0"/>
              </a:rPr>
              <a:t>желтоқсаннан, </a:t>
            </a:r>
            <a:r>
              <a:rPr lang="ru-RU" sz="1200" dirty="0" smtClean="0">
                <a:solidFill>
                  <a:schemeClr val="tx1"/>
                </a:solidFill>
                <a:latin typeface="Times New Roman" panose="02020603050405020304" pitchFamily="18" charset="0"/>
                <a:cs typeface="Times New Roman" panose="02020603050405020304" pitchFamily="18" charset="0"/>
              </a:rPr>
              <a:t>0</a:t>
            </a:r>
            <a:r>
              <a:rPr lang="kk-KZ" sz="1200" dirty="0" smtClean="0">
                <a:solidFill>
                  <a:schemeClr val="tx1"/>
                </a:solidFill>
                <a:latin typeface="Times New Roman" panose="02020603050405020304" pitchFamily="18" charset="0"/>
                <a:cs typeface="Times New Roman" panose="02020603050405020304" pitchFamily="18" charset="0"/>
              </a:rPr>
              <a:t>9</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желтоқсанға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көтеріңкі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Ж.А</a:t>
            </a:r>
            <a:r>
              <a:rPr lang="ru-RU" sz="1200" b="1" i="1" dirty="0" smtClean="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13894</TotalTime>
  <Words>576</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3473</cp:revision>
  <cp:lastPrinted>2021-07-01T03:56:27Z</cp:lastPrinted>
  <dcterms:created xsi:type="dcterms:W3CDTF">2018-03-27T06:03:00Z</dcterms:created>
  <dcterms:modified xsi:type="dcterms:W3CDTF">2024-12-07T07:21:14Z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